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7" r:id="rId8"/>
    <p:sldId id="262" r:id="rId9"/>
    <p:sldId id="263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5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0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2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9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8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1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90E2-34BF-40E0-BE8B-A01A9600755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4DB6-E8FD-411A-8F1F-411766B64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1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gm.com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Fayette County </a:t>
            </a:r>
            <a:r>
              <a:rPr lang="en-US" b="1" smtClean="0"/>
              <a:t>Foundation </a:t>
            </a:r>
            <a:r>
              <a:rPr lang="en-US" b="1" smtClean="0"/>
              <a:t>Nonprofit </a:t>
            </a:r>
            <a:r>
              <a:rPr lang="en-US" b="1" dirty="0" smtClean="0"/>
              <a:t>Meet-Up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016369"/>
            <a:ext cx="8386396" cy="4160594"/>
          </a:xfrm>
        </p:spPr>
      </p:pic>
    </p:spTree>
    <p:extLst>
      <p:ext uri="{BB962C8B-B14F-4D97-AF65-F5344CB8AC3E}">
        <p14:creationId xmlns:p14="http://schemas.microsoft.com/office/powerpoint/2010/main" val="10768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648" y="394447"/>
            <a:ext cx="7735506" cy="63201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069" y="1924633"/>
            <a:ext cx="379257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/>
              <a:t>Something </a:t>
            </a:r>
            <a:endParaRPr lang="en-US" sz="6000" b="1" dirty="0" smtClean="0"/>
          </a:p>
          <a:p>
            <a:pPr algn="ctr"/>
            <a:r>
              <a:rPr lang="en-US" sz="6000" b="1" dirty="0" smtClean="0"/>
              <a:t>to think</a:t>
            </a:r>
          </a:p>
          <a:p>
            <a:pPr algn="ctr"/>
            <a:r>
              <a:rPr lang="en-US" sz="6000" b="1" dirty="0" smtClean="0"/>
              <a:t> </a:t>
            </a:r>
            <a:r>
              <a:rPr lang="en-US" sz="6000" b="1" dirty="0"/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332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The Independent Living Center of Eastern Indiana</a:t>
            </a:r>
            <a:endParaRPr lang="en-US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234144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have served over 370 people in Fayette County.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defTabSz="176213">
              <a:buNone/>
            </a:pPr>
            <a:r>
              <a:rPr lang="en-US" dirty="0" smtClean="0"/>
              <a:t>   All of our services are at no               	cost to our Consumers (we are 	your Tax Dollars at work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01154" y="233826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 help with:</a:t>
            </a:r>
          </a:p>
          <a:p>
            <a:pPr lvl="1"/>
            <a:r>
              <a:rPr lang="en-US" dirty="0" smtClean="0"/>
              <a:t> Ramps</a:t>
            </a:r>
          </a:p>
          <a:p>
            <a:pPr lvl="1"/>
            <a:r>
              <a:rPr lang="en-US" dirty="0" smtClean="0"/>
              <a:t>Getting back home from Nursing care/hospital stays</a:t>
            </a:r>
          </a:p>
          <a:p>
            <a:pPr lvl="1"/>
            <a:r>
              <a:rPr lang="en-US" dirty="0" smtClean="0"/>
              <a:t>Education plans</a:t>
            </a:r>
          </a:p>
          <a:p>
            <a:pPr lvl="1"/>
            <a:r>
              <a:rPr lang="en-US" dirty="0" smtClean="0"/>
              <a:t>Skills of Daily Living</a:t>
            </a:r>
          </a:p>
          <a:p>
            <a:pPr lvl="1"/>
            <a:r>
              <a:rPr lang="en-US" dirty="0" smtClean="0"/>
              <a:t>Assistive Technology</a:t>
            </a:r>
          </a:p>
          <a:p>
            <a:pPr lvl="1"/>
            <a:r>
              <a:rPr lang="en-US" dirty="0" smtClean="0"/>
              <a:t>So much 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059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ILCEIN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277" y="950425"/>
            <a:ext cx="5181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Traci Taylor</a:t>
            </a:r>
          </a:p>
          <a:p>
            <a:pPr marL="0" indent="0" algn="ctr">
              <a:buNone/>
            </a:pPr>
            <a:r>
              <a:rPr lang="en-US" sz="4400" dirty="0" smtClean="0"/>
              <a:t>Director of Programs and Services</a:t>
            </a:r>
          </a:p>
          <a:p>
            <a:pPr marL="0" indent="0" algn="ctr">
              <a:buNone/>
            </a:pPr>
            <a:r>
              <a:rPr lang="en-US" sz="4400" dirty="0" smtClean="0"/>
              <a:t>(765) 939-9226 </a:t>
            </a:r>
          </a:p>
          <a:p>
            <a:pPr marL="0" indent="0" algn="ctr">
              <a:buNone/>
            </a:pPr>
            <a:r>
              <a:rPr lang="en-US" sz="4400" dirty="0" smtClean="0"/>
              <a:t>Ext 102</a:t>
            </a:r>
            <a:endParaRPr lang="en-US" sz="4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86" y="3273642"/>
            <a:ext cx="3630053" cy="351005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5554" y="950425"/>
            <a:ext cx="4976446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Rebecca Hinners </a:t>
            </a:r>
          </a:p>
          <a:p>
            <a:pPr marL="0" indent="0" algn="ctr">
              <a:buNone/>
            </a:pPr>
            <a:r>
              <a:rPr lang="en-US" sz="4400" dirty="0" smtClean="0"/>
              <a:t>Service Coordinator</a:t>
            </a:r>
          </a:p>
          <a:p>
            <a:pPr marL="0" indent="0" algn="ctr">
              <a:buNone/>
            </a:pPr>
            <a:r>
              <a:rPr lang="en-US" sz="4400" dirty="0" smtClean="0"/>
              <a:t>(Fayette, Rush, Franklin, and Decatur Counties</a:t>
            </a:r>
          </a:p>
          <a:p>
            <a:pPr marL="0" indent="0" algn="ctr">
              <a:buNone/>
            </a:pPr>
            <a:r>
              <a:rPr lang="en-US" sz="4400" dirty="0" smtClean="0"/>
              <a:t>(765) 939-9226</a:t>
            </a:r>
          </a:p>
          <a:p>
            <a:pPr marL="0" indent="0" algn="ctr">
              <a:buNone/>
            </a:pPr>
            <a:r>
              <a:rPr lang="en-US" sz="4400" dirty="0" smtClean="0"/>
              <a:t>Ext 201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958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850066"/>
            <a:ext cx="4486656" cy="153526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General tips on disability awareness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217283"/>
            <a:ext cx="4815840" cy="6572816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to the person with a disability, not to a someone with them or their interpreter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2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offer assistance wait for the individual to respond. Do not make assumptions, listen to and respect the instructions, along with the individuals wishes.</a:t>
            </a:r>
          </a:p>
          <a:p>
            <a:pPr marL="914400" lvl="2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overlook hiring and/or accepting volunteers and interns with disabilities.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73" y="3945222"/>
            <a:ext cx="4689109" cy="26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at eye level with a person who uses a wheelchair. You can do this by simply having a seat in a chair by them.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hang on, hold on, or push a wheelchair without getting permission to do so. Their wheelchair is an extension of the persons body.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patient and do not try to guess or speak for a person who has a disability in the area of communication.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your hands away from your face when speaking with a person who has a disability in the area of hearing.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More Tips </a:t>
            </a:r>
          </a:p>
          <a:p>
            <a:pPr algn="ctr"/>
            <a:r>
              <a:rPr lang="en-US" sz="6000" b="1" dirty="0" smtClean="0"/>
              <a:t>on </a:t>
            </a:r>
          </a:p>
          <a:p>
            <a:pPr algn="ctr"/>
            <a:r>
              <a:rPr lang="en-US" sz="6000" b="1" dirty="0" smtClean="0"/>
              <a:t>disability awareness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356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12" y="904125"/>
            <a:ext cx="4486656" cy="114149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Asking questions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Kids who are not allowed to ask questions become adults who stare.</a:t>
            </a:r>
          </a:p>
        </p:txBody>
      </p:sp>
      <p:pic>
        <p:nvPicPr>
          <p:cNvPr id="10" name="Picture 9" descr="About this Site - Dr. Scott A. Saund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95" y="2243828"/>
            <a:ext cx="4476307" cy="3809500"/>
          </a:xfrm>
          <a:prstGeom prst="rect">
            <a:avLst/>
          </a:prstGeom>
        </p:spPr>
      </p:pic>
      <p:pic>
        <p:nvPicPr>
          <p:cNvPr id="12" name="Picture 11" descr="Welcome to Genealogy By Ginger!: FGS Conference - Fre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" y="2243829"/>
            <a:ext cx="5887638" cy="41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work through awkward situations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657600" lvl="8" indent="0">
              <a:buNone/>
            </a:pP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Model the correct etiquette.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Ask them to please not use that word around you and EXPLAIN WHY.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Be willing to have a conversation about it and why it is important.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Provide alternate words to replace the word that was used.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76" y="1825625"/>
            <a:ext cx="4566247" cy="407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092" y="107575"/>
            <a:ext cx="7562763" cy="6750425"/>
          </a:xfrm>
        </p:spPr>
        <p:txBody>
          <a:bodyPr>
            <a:noAutofit/>
          </a:bodyPr>
          <a:lstStyle/>
          <a:p>
            <a:pPr lvl="3"/>
            <a:r>
              <a:rPr lang="en-US" sz="2200" b="1" dirty="0">
                <a:cs typeface="Times New Roman" panose="02020603050405020304" pitchFamily="18" charset="0"/>
              </a:rPr>
              <a:t>Make sure that your Website, Social Media, and other outlets are accessible to people with disabilities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cs typeface="Times New Roman" panose="02020603050405020304" pitchFamily="18" charset="0"/>
              </a:rPr>
              <a:t>Low </a:t>
            </a:r>
            <a:r>
              <a:rPr lang="en-US" sz="2200" b="1" dirty="0" smtClean="0">
                <a:cs typeface="Times New Roman" panose="02020603050405020304" pitchFamily="18" charset="0"/>
              </a:rPr>
              <a:t>Vision /</a:t>
            </a:r>
            <a:r>
              <a:rPr lang="en-US" sz="2200" b="1" dirty="0">
                <a:cs typeface="Times New Roman" panose="02020603050405020304" pitchFamily="18" charset="0"/>
              </a:rPr>
              <a:t>Hearing </a:t>
            </a:r>
            <a:r>
              <a:rPr lang="en-US" sz="2200" b="1" dirty="0" smtClean="0">
                <a:cs typeface="Times New Roman" panose="02020603050405020304" pitchFamily="18" charset="0"/>
              </a:rPr>
              <a:t>Loss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				</a:t>
            </a:r>
            <a:endParaRPr lang="en-US" sz="2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3">
              <a:spcBef>
                <a:spcPts val="0"/>
              </a:spcBef>
            </a:pPr>
            <a:r>
              <a:rPr lang="en-US" sz="2200" b="1" dirty="0" smtClean="0">
                <a:cs typeface="Times New Roman" panose="02020603050405020304" pitchFamily="18" charset="0"/>
              </a:rPr>
              <a:t>Have </a:t>
            </a:r>
            <a:r>
              <a:rPr lang="en-US" sz="2200" b="1" dirty="0">
                <a:cs typeface="Times New Roman" panose="02020603050405020304" pitchFamily="18" charset="0"/>
              </a:rPr>
              <a:t>a set policy on how to provide accommodations, and how to request accommodations in highly noticeable </a:t>
            </a:r>
            <a:r>
              <a:rPr lang="en-US" sz="2200" b="1" dirty="0" smtClean="0">
                <a:cs typeface="Times New Roman" panose="02020603050405020304" pitchFamily="18" charset="0"/>
              </a:rPr>
              <a:t>locations.</a:t>
            </a:r>
          </a:p>
          <a:p>
            <a:pPr marL="58738" lvl="3" indent="0">
              <a:spcBef>
                <a:spcPts val="0"/>
              </a:spcBef>
              <a:buNone/>
            </a:pPr>
            <a:r>
              <a:rPr lang="en-US" sz="2400" b="1" dirty="0" smtClean="0"/>
              <a:t>                                  </a:t>
            </a:r>
          </a:p>
          <a:p>
            <a:pPr marL="58738" lvl="3" indent="0">
              <a:spcBef>
                <a:spcPts val="0"/>
              </a:spcBef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For Example</a:t>
            </a:r>
          </a:p>
          <a:p>
            <a:pPr marL="633413" lvl="3" indent="0">
              <a:spcBef>
                <a:spcPts val="0"/>
              </a:spcBef>
              <a:buNone/>
            </a:pPr>
            <a:r>
              <a:rPr lang="en-US" sz="2400" b="1" dirty="0" smtClean="0"/>
              <a:t>Individuals with disabilities, who would like to attend this event, please contact </a:t>
            </a:r>
            <a:r>
              <a:rPr lang="en-US" sz="2400" b="1" i="1" dirty="0" smtClean="0"/>
              <a:t>[insert event sponsor’s name and phone #] </a:t>
            </a:r>
            <a:r>
              <a:rPr lang="en-US" sz="2400" b="1" dirty="0" smtClean="0"/>
              <a:t>regarding any special accommodation needs. It is requested that individuals requiring auxiliary aids and alternative format materials notify the event sponsor at least </a:t>
            </a:r>
            <a:r>
              <a:rPr lang="en-US" sz="2400" b="1" i="1" dirty="0"/>
              <a:t>[</a:t>
            </a:r>
            <a:r>
              <a:rPr lang="en-US" sz="2400" i="1" dirty="0" smtClean="0"/>
              <a:t>INSERT NUMBER</a:t>
            </a:r>
            <a:r>
              <a:rPr lang="en-US" sz="2400" b="1" i="1" dirty="0" smtClean="0"/>
              <a:t>] </a:t>
            </a:r>
            <a:r>
              <a:rPr lang="en-US" sz="2400" b="1" dirty="0" smtClean="0"/>
              <a:t>working days in advance. Every reasonable effort will be made to provide reasonable accommodations in an effective and timely manner. </a:t>
            </a:r>
            <a:endParaRPr lang="en-US" sz="2200" b="1" dirty="0"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3595" y="3396966"/>
            <a:ext cx="4486656" cy="1758544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Steps to having an inclusive event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664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people with disabilities in photos/advertisements.</a:t>
            </a:r>
          </a:p>
          <a:p>
            <a:pPr marL="1371600" lvl="3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an event for disability awareness month</a:t>
            </a:r>
          </a:p>
          <a:p>
            <a:pPr marL="1371600" lvl="3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that people with disabilities are considered in your emergency preparedness plan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2" y="832338"/>
            <a:ext cx="5021508" cy="55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121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Easy Steps to take to ensure that your website is accessible to those with disabilities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5838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0"/>
            <a:ext cx="4815840" cy="6751782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8" y="319352"/>
            <a:ext cx="5797699" cy="172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373" y="2490243"/>
            <a:ext cx="5823254" cy="1719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373" y="4853316"/>
            <a:ext cx="5823254" cy="1455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923" y="159896"/>
            <a:ext cx="57634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Do not place text over the top of photos</a:t>
            </a:r>
          </a:p>
          <a:p>
            <a:pPr lvl="1"/>
            <a:r>
              <a:rPr lang="en-US" dirty="0" smtClean="0">
                <a:hlinkClick r:id="rId5"/>
              </a:rPr>
              <a:t>https://www.gm.com/</a:t>
            </a:r>
            <a:r>
              <a:rPr lang="en-US" dirty="0" smtClean="0"/>
              <a:t>  </a:t>
            </a:r>
          </a:p>
          <a:p>
            <a:pPr marL="339725" lvl="1"/>
            <a:endParaRPr lang="en-US" sz="2400" dirty="0"/>
          </a:p>
          <a:p>
            <a:pPr marL="0" lvl="1"/>
            <a:r>
              <a:rPr lang="en-US" sz="2400" dirty="0" smtClean="0"/>
              <a:t>Do this instead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487974"/>
            <a:ext cx="6096001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dirty="0" smtClean="0"/>
              <a:t>Make sure that you have good levels of contrast </a:t>
            </a:r>
          </a:p>
          <a:p>
            <a:pPr lvl="2"/>
            <a:endParaRPr lang="en-US" sz="2400" dirty="0"/>
          </a:p>
          <a:p>
            <a:pPr marL="457200" lvl="2"/>
            <a:r>
              <a:rPr lang="en-US" sz="2400" dirty="0" smtClean="0"/>
              <a:t>Don’t do this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185589"/>
            <a:ext cx="5595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/>
            <a:r>
              <a:rPr lang="en-US" sz="2400" dirty="0" smtClean="0"/>
              <a:t>Do this instead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016615" y="11477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16615" y="51855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&quot;No&quot; Symbol 16"/>
          <p:cNvSpPr/>
          <p:nvPr/>
        </p:nvSpPr>
        <p:spPr>
          <a:xfrm>
            <a:off x="4976255" y="3134510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2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584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Fayette County Foundation Nonprofit Meet-Up</vt:lpstr>
      <vt:lpstr>General tips on disability awareness </vt:lpstr>
      <vt:lpstr>                 </vt:lpstr>
      <vt:lpstr>Asking questions</vt:lpstr>
      <vt:lpstr>How to work through awkward situations</vt:lpstr>
      <vt:lpstr>                   Steps to having an inclusive event</vt:lpstr>
      <vt:lpstr>PowerPoint Presentation</vt:lpstr>
      <vt:lpstr>Easy Steps to take to ensure that your website is accessible to those with disabilities </vt:lpstr>
      <vt:lpstr>PowerPoint Presentation</vt:lpstr>
      <vt:lpstr>PowerPoint Presentation</vt:lpstr>
      <vt:lpstr>The Independent Living Center of Eastern Indiana</vt:lpstr>
      <vt:lpstr>ILCEIN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Traci Taylor</dc:creator>
  <cp:lastModifiedBy>Traci Taylor</cp:lastModifiedBy>
  <cp:revision>19</cp:revision>
  <dcterms:created xsi:type="dcterms:W3CDTF">2023-03-07T17:36:28Z</dcterms:created>
  <dcterms:modified xsi:type="dcterms:W3CDTF">2023-03-23T19:44:10Z</dcterms:modified>
</cp:coreProperties>
</file>